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rben" panose="020B0604020202020204" charset="0"/>
      <p:regular r:id="rId12"/>
    </p:embeddedFont>
    <p:embeddedFont>
      <p:font typeface="Nobil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178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73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798195"/>
            <a:ext cx="7568089" cy="4854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600"/>
              </a:lnSpc>
              <a:buNone/>
            </a:pPr>
            <a:r>
              <a:rPr lang="en-US" sz="7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Pharmacy Management System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1069967" y="4114800"/>
            <a:ext cx="7568089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Pharmacy Management System revolutionizes pharmaceutical operations. It combines user authentication, inventory control, and sales tracking in a user-friendly interface. This comprehensive solution enhances efficiency and accuracy in pharmacy management.</a:t>
            </a:r>
            <a:endParaRPr lang="en-US" sz="1750" dirty="0"/>
          </a:p>
        </p:txBody>
      </p:sp>
      <p:pic>
        <p:nvPicPr>
          <p:cNvPr id="8" name="Picture 7" descr="A green shield with yellow ribbon and a book and keys">
            <a:extLst>
              <a:ext uri="{FF2B5EF4-FFF2-40B4-BE49-F238E27FC236}">
                <a16:creationId xmlns:a16="http://schemas.microsoft.com/office/drawing/2014/main" id="{FD89550D-B937-D0DD-DBCA-7045BA8A1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539" y="7299786"/>
            <a:ext cx="1816805" cy="10628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73054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Secure User Authentication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provides distinct access levels for admin and staff roles. This ensures appropriate permissions and data security.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Default Credentials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Pre-configured usernames and passwords enable quick setup. Customization options allow for personalized security measures.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Secure Login Process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Authentication system verifies user credentials. It protects sensitive pharmacy data from unauthorized access.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7CA7EE-97D2-8904-2F5C-969A4BCE6395}"/>
              </a:ext>
            </a:extLst>
          </p:cNvPr>
          <p:cNvSpPr/>
          <p:nvPr/>
        </p:nvSpPr>
        <p:spPr>
          <a:xfrm>
            <a:off x="12844329" y="7706915"/>
            <a:ext cx="1717704" cy="46958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shield with yellow ribbon and a book and keys">
            <a:extLst>
              <a:ext uri="{FF2B5EF4-FFF2-40B4-BE49-F238E27FC236}">
                <a16:creationId xmlns:a16="http://schemas.microsoft.com/office/drawing/2014/main" id="{5BEDA629-35FF-DFC2-2AFE-08428D84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539" y="7299786"/>
            <a:ext cx="1816805" cy="10628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17" y="495657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Comprehensive Inventory Management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88921" y="1891308"/>
            <a:ext cx="22860" cy="5842635"/>
          </a:xfrm>
          <a:prstGeom prst="roundRect">
            <a:avLst>
              <a:gd name="adj" fmla="val 330883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1080075" y="2284928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697766" y="2093833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0405" y="2161342"/>
            <a:ext cx="79772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90832" y="2071330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Loading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90832" y="2460665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Inventory class loads data from CSV file. This ensures up-to-date information on stock levels.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80075" y="3790593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697766" y="3599497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9925" y="3667006"/>
            <a:ext cx="140851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90832" y="3576995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Item Properties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0832" y="3966329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item has unique ID, name, quantity, and expiration date. These details enable precise inventory tracking.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80075" y="5296257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97766" y="5105162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4448" y="5172670"/>
            <a:ext cx="151686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90832" y="5082659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Inventory Updates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0832" y="5471993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allows real-time updates to inventory. Changes are immediately reflected in the database.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80075" y="6801922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B8BF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97766" y="6610826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31711" y="6678335"/>
            <a:ext cx="137279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90832" y="6588323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New Item Addition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90832" y="6977658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easily add new items to inventory. This keeps the stock list current and comprehensive.</a:t>
            </a:r>
            <a:endParaRPr lang="en-US" sz="1400" dirty="0"/>
          </a:p>
        </p:txBody>
      </p:sp>
      <p:pic>
        <p:nvPicPr>
          <p:cNvPr id="25" name="Picture 24" descr="A green shield with yellow ribbon and a book and keys">
            <a:extLst>
              <a:ext uri="{FF2B5EF4-FFF2-40B4-BE49-F238E27FC236}">
                <a16:creationId xmlns:a16="http://schemas.microsoft.com/office/drawing/2014/main" id="{6D1A6C5F-F4D6-F7AD-3C3B-E8CB21CB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539" y="7299786"/>
            <a:ext cx="1816805" cy="10628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355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Efficient Sales Tracking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Sales Recording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transaction is recorded in sales.csv. This creates a detailed log of all pharmacy sales.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Sales data enables trend analysis and forecasting. This information helps in inventory management and business strategy.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Financial Reporting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generates financial reports from sales data. These reports provide insights into pharmacy performance.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5D29C-B3D7-18EA-19E9-98CE7FFBD4EE}"/>
              </a:ext>
            </a:extLst>
          </p:cNvPr>
          <p:cNvSpPr/>
          <p:nvPr/>
        </p:nvSpPr>
        <p:spPr>
          <a:xfrm>
            <a:off x="12844329" y="7706915"/>
            <a:ext cx="1717704" cy="46958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shield with yellow ribbon and a book and keys">
            <a:extLst>
              <a:ext uri="{FF2B5EF4-FFF2-40B4-BE49-F238E27FC236}">
                <a16:creationId xmlns:a16="http://schemas.microsoft.com/office/drawing/2014/main" id="{929B53C1-B300-B5B9-CABD-3DDB7A0D3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539" y="7299786"/>
            <a:ext cx="1816805" cy="1062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8898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Intuitive Graphical User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8696" y="5298400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Tkinter Framework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GUI built using Tkinter for robust functionality. This ensures a responsive and stable user interface.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3411" y="5298400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Themed Design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TTKThemes enhance visual appeal of the interface. Custom themes can match pharmacy branding.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9677" y="5298400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865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User-Friendly Layout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Intuitive design simplifies navigation and task completion. This reduces training time for new staff.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8350B9-4ADE-C04F-78C9-F49B6FD70F04}"/>
              </a:ext>
            </a:extLst>
          </p:cNvPr>
          <p:cNvSpPr/>
          <p:nvPr/>
        </p:nvSpPr>
        <p:spPr>
          <a:xfrm>
            <a:off x="12844329" y="7706915"/>
            <a:ext cx="1717704" cy="46958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een shield with yellow ribbon and a book and keys">
            <a:extLst>
              <a:ext uri="{FF2B5EF4-FFF2-40B4-BE49-F238E27FC236}">
                <a16:creationId xmlns:a16="http://schemas.microsoft.com/office/drawing/2014/main" id="{E54FB06A-D0C8-3243-138B-C5CA9F58A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539" y="7299786"/>
            <a:ext cx="1816805" cy="10628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8152924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Automated Expiration Tracking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Date Monitoring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automatically tracks expiration dates of all inventory items. This prevents dispensing of expired medications.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Alert Generation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Alerts are created for approaching expiration dates. This allows timely restocking or removal of items.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3035618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Inventory Optimization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Expiration tracking helps optimize inventory levels. It reduces waste and ensures fresh stock.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43166C-5A14-7032-B161-F71169DFFA3F}"/>
              </a:ext>
            </a:extLst>
          </p:cNvPr>
          <p:cNvSpPr/>
          <p:nvPr/>
        </p:nvSpPr>
        <p:spPr>
          <a:xfrm>
            <a:off x="12844329" y="7706915"/>
            <a:ext cx="1717704" cy="46958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shield with yellow ribbon and a book and keys">
            <a:extLst>
              <a:ext uri="{FF2B5EF4-FFF2-40B4-BE49-F238E27FC236}">
                <a16:creationId xmlns:a16="http://schemas.microsoft.com/office/drawing/2014/main" id="{C71EDB07-891E-877B-4802-FD64F4636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9539" y="7299786"/>
            <a:ext cx="1816805" cy="10628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2557"/>
            <a:ext cx="6938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Prescription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1498"/>
            <a:ext cx="7556421" cy="4355544"/>
          </a:xfrm>
          <a:prstGeom prst="roundRect">
            <a:avLst>
              <a:gd name="adj" fmla="val 21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6911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61282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61282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Benefit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11943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2631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Digital Prescription Entry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2631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errors in interpretation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13265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 History Access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2763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medication compatibility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14588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Refill Tracking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28959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patient medication adherence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15910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63028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Insurance Verification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63028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Streamlines billing process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1B8BC2-2654-354D-550A-CC5D10E6FFA0}"/>
              </a:ext>
            </a:extLst>
          </p:cNvPr>
          <p:cNvSpPr/>
          <p:nvPr/>
        </p:nvSpPr>
        <p:spPr>
          <a:xfrm>
            <a:off x="12844329" y="7706915"/>
            <a:ext cx="1717704" cy="46958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een shield with yellow ribbon and a book and keys">
            <a:extLst>
              <a:ext uri="{FF2B5EF4-FFF2-40B4-BE49-F238E27FC236}">
                <a16:creationId xmlns:a16="http://schemas.microsoft.com/office/drawing/2014/main" id="{EACA68DF-3603-A81A-9B98-AE68DC547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539" y="7299786"/>
            <a:ext cx="1816805" cy="10628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0543"/>
            <a:ext cx="5445443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Reporting and Analytics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Sales Reports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detailed reports on daily, weekly, and monthly sales. Identify top-selling products and peak hours.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Inventory Analysis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stock levels, turnover rates, and reorder points. Optimize inventory for better cash flow.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666190"/>
            <a:ext cx="259353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Financial Performance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profit margins, expenses, and revenue trends. Make data-driven business decisions.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6AAA5-77B7-9BF6-7615-B1DF1C7FBBBA}"/>
              </a:ext>
            </a:extLst>
          </p:cNvPr>
          <p:cNvSpPr/>
          <p:nvPr/>
        </p:nvSpPr>
        <p:spPr>
          <a:xfrm>
            <a:off x="12844329" y="7706915"/>
            <a:ext cx="1717704" cy="46958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shield with yellow ribbon and a book and keys">
            <a:extLst>
              <a:ext uri="{FF2B5EF4-FFF2-40B4-BE49-F238E27FC236}">
                <a16:creationId xmlns:a16="http://schemas.microsoft.com/office/drawing/2014/main" id="{1661509E-CE19-C4AE-2E56-B11057F8B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9539" y="7299786"/>
            <a:ext cx="1816805" cy="10628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5921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Mobile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mobile app for on-the-go inventory and sales management. Enable remote access for pharmacists and managers.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3064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AI-Powered Assistance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AI for predictive analytics and automated restocking. Enhance decision-making with machine learning algorithms.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3068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Blockchain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 blockchain for secure, transparent drug traceability. Improve supply chain management and prevent counterfeit medications.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382D70-DC92-BBB5-330F-F0FB4CB68146}"/>
              </a:ext>
            </a:extLst>
          </p:cNvPr>
          <p:cNvSpPr/>
          <p:nvPr/>
        </p:nvSpPr>
        <p:spPr>
          <a:xfrm>
            <a:off x="12844329" y="7706915"/>
            <a:ext cx="1717704" cy="46958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een shield with yellow ribbon and a book and keys">
            <a:extLst>
              <a:ext uri="{FF2B5EF4-FFF2-40B4-BE49-F238E27FC236}">
                <a16:creationId xmlns:a16="http://schemas.microsoft.com/office/drawing/2014/main" id="{70424A47-28B6-402A-9B84-E7633A27F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9539" y="7299786"/>
            <a:ext cx="1816805" cy="10628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523</Words>
  <Application>Microsoft Office PowerPoint</Application>
  <PresentationFormat>Custom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Corben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NVR</cp:lastModifiedBy>
  <cp:revision>2</cp:revision>
  <dcterms:created xsi:type="dcterms:W3CDTF">2024-11-07T16:55:29Z</dcterms:created>
  <dcterms:modified xsi:type="dcterms:W3CDTF">2024-11-07T17:07:20Z</dcterms:modified>
</cp:coreProperties>
</file>